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9" autoAdjust="0"/>
    <p:restoredTop sz="94660"/>
  </p:normalViewPr>
  <p:slideViewPr>
    <p:cSldViewPr snapToGrid="0">
      <p:cViewPr varScale="1">
        <p:scale>
          <a:sx n="80" d="100"/>
          <a:sy n="80" d="100"/>
        </p:scale>
        <p:origin x="119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B5974-8BE1-4574-992C-94681187DC7E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455C5-9A17-4FCB-AEAD-584C71F1CC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5584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B5974-8BE1-4574-992C-94681187DC7E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455C5-9A17-4FCB-AEAD-584C71F1CC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6112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B5974-8BE1-4574-992C-94681187DC7E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455C5-9A17-4FCB-AEAD-584C71F1CC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8119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B5974-8BE1-4574-992C-94681187DC7E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455C5-9A17-4FCB-AEAD-584C71F1CC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6802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B5974-8BE1-4574-992C-94681187DC7E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455C5-9A17-4FCB-AEAD-584C71F1CC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158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B5974-8BE1-4574-992C-94681187DC7E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455C5-9A17-4FCB-AEAD-584C71F1CC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2566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B5974-8BE1-4574-992C-94681187DC7E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455C5-9A17-4FCB-AEAD-584C71F1CC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4947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B5974-8BE1-4574-992C-94681187DC7E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455C5-9A17-4FCB-AEAD-584C71F1CC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5048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B5974-8BE1-4574-992C-94681187DC7E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455C5-9A17-4FCB-AEAD-584C71F1CC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228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B5974-8BE1-4574-992C-94681187DC7E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455C5-9A17-4FCB-AEAD-584C71F1CC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317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B5974-8BE1-4574-992C-94681187DC7E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455C5-9A17-4FCB-AEAD-584C71F1CC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0219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B5974-8BE1-4574-992C-94681187DC7E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9455C5-9A17-4FCB-AEAD-584C71F1CC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2113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6400800" y="91441"/>
            <a:ext cx="2362200" cy="2065020"/>
          </a:xfrm>
          <a:prstGeom prst="rect">
            <a:avLst/>
          </a:prstGeom>
          <a:solidFill>
            <a:srgbClr val="42BCE1"/>
          </a:solidFill>
          <a:ln>
            <a:solidFill>
              <a:srgbClr val="42BC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569721" y="91441"/>
            <a:ext cx="419100" cy="312420"/>
          </a:xfrm>
          <a:prstGeom prst="rect">
            <a:avLst/>
          </a:prstGeom>
          <a:solidFill>
            <a:srgbClr val="42B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371600" y="320040"/>
            <a:ext cx="655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latin typeface="Cooper Black" panose="0208090404030B020404" pitchFamily="18" charset="0"/>
              </a:rPr>
              <a:t>Crazy Arcade</a:t>
            </a:r>
            <a:endParaRPr lang="ko-KR" altLang="en-US" sz="5400" dirty="0">
              <a:latin typeface="Cooper Black" panose="0208090404030B0204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002780" y="5684523"/>
            <a:ext cx="18440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 err="1">
                <a:latin typeface="Anton" panose="00000500000000000000" pitchFamily="2" charset="0"/>
                <a:ea typeface="Black Han Sans" pitchFamily="2" charset="-127"/>
              </a:rPr>
              <a:t>이장근</a:t>
            </a:r>
            <a:endParaRPr lang="en-US" altLang="ko-KR" sz="3200" dirty="0">
              <a:latin typeface="Anton" panose="00000500000000000000" pitchFamily="2" charset="0"/>
              <a:ea typeface="Black Han Sans" pitchFamily="2" charset="-127"/>
            </a:endParaRPr>
          </a:p>
          <a:p>
            <a:pPr algn="r"/>
            <a:r>
              <a:rPr lang="en-US" altLang="ko-KR" sz="2400" dirty="0" smtClean="0">
                <a:latin typeface="DX방탄고딕 Std" panose="02020600000000000000" pitchFamily="18" charset="-127"/>
                <a:ea typeface="DX방탄고딕 Std" panose="02020600000000000000" pitchFamily="18" charset="-127"/>
              </a:rPr>
              <a:t>20.08.26</a:t>
            </a:r>
            <a:endParaRPr lang="ko-KR" altLang="en-US" sz="2400" dirty="0">
              <a:latin typeface="DX방탄고딕 Std" panose="02020600000000000000" pitchFamily="18" charset="-127"/>
              <a:ea typeface="DX방탄고딕 Std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582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5897"/>
            <a:ext cx="9144000" cy="5142103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0" y="0"/>
            <a:ext cx="9144000" cy="17158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52400" y="160020"/>
            <a:ext cx="10058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  <a:ea typeface="Black Han Sans" pitchFamily="2" charset="-127"/>
              </a:rPr>
              <a:t>개요</a:t>
            </a:r>
            <a:endParaRPr lang="ko-KR" altLang="en-US" sz="3200" dirty="0">
              <a:solidFill>
                <a:schemeClr val="bg1"/>
              </a:solidFill>
              <a:ea typeface="Black Han Sans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912620" y="1124648"/>
            <a:ext cx="6530340" cy="0"/>
          </a:xfrm>
          <a:prstGeom prst="line">
            <a:avLst/>
          </a:prstGeom>
          <a:ln w="412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타원 10"/>
          <p:cNvSpPr/>
          <p:nvPr/>
        </p:nvSpPr>
        <p:spPr>
          <a:xfrm>
            <a:off x="2773680" y="983678"/>
            <a:ext cx="281940" cy="281940"/>
          </a:xfrm>
          <a:prstGeom prst="ellipse">
            <a:avLst/>
          </a:prstGeom>
          <a:solidFill>
            <a:srgbClr val="F33A1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2914650" y="647700"/>
            <a:ext cx="0" cy="335978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1912620" y="983678"/>
            <a:ext cx="83820" cy="2819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8387714" y="983678"/>
            <a:ext cx="83820" cy="2819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2373630" y="241214"/>
            <a:ext cx="1082040" cy="39124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ea typeface="Black Han Sans" pitchFamily="2" charset="-127"/>
              </a:rPr>
              <a:t>진행도</a:t>
            </a:r>
            <a:endParaRPr lang="ko-KR" altLang="en-US" dirty="0">
              <a:ea typeface="Black Han Sans" pitchFamily="2" charset="-127"/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4530090" y="988102"/>
            <a:ext cx="281940" cy="281940"/>
          </a:xfrm>
          <a:prstGeom prst="ellipse">
            <a:avLst/>
          </a:prstGeom>
          <a:solidFill>
            <a:srgbClr val="F33A1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연결선 21"/>
          <p:cNvCxnSpPr/>
          <p:nvPr/>
        </p:nvCxnSpPr>
        <p:spPr>
          <a:xfrm>
            <a:off x="4671060" y="652124"/>
            <a:ext cx="0" cy="335978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4130040" y="245638"/>
            <a:ext cx="1082040" cy="39124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latin typeface="Bahnschrift Condensed" panose="020B0502040204020203" pitchFamily="34" charset="0"/>
                <a:ea typeface="Black Han Sans" pitchFamily="2" charset="-127"/>
              </a:rPr>
              <a:t>TODO List</a:t>
            </a:r>
            <a:endParaRPr lang="ko-KR" altLang="en-US" sz="2000" dirty="0">
              <a:latin typeface="Bahnschrift Condensed" panose="020B0502040204020203" pitchFamily="34" charset="0"/>
              <a:ea typeface="Black Han Sans" pitchFamily="2" charset="-127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6557486" y="991298"/>
            <a:ext cx="281940" cy="281940"/>
          </a:xfrm>
          <a:prstGeom prst="ellipse">
            <a:avLst/>
          </a:prstGeom>
          <a:solidFill>
            <a:srgbClr val="F33A1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/>
          <p:cNvCxnSpPr/>
          <p:nvPr/>
        </p:nvCxnSpPr>
        <p:spPr>
          <a:xfrm>
            <a:off x="6698456" y="655320"/>
            <a:ext cx="0" cy="335978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/>
          <p:cNvSpPr/>
          <p:nvPr/>
        </p:nvSpPr>
        <p:spPr>
          <a:xfrm>
            <a:off x="6157436" y="248834"/>
            <a:ext cx="1082040" cy="39124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ea typeface="Black Han Sans" pitchFamily="2" charset="-127"/>
              </a:rPr>
              <a:t>디테일</a:t>
            </a:r>
            <a:endParaRPr lang="ko-KR" altLang="en-US" dirty="0">
              <a:ea typeface="Black Han Sans" pitchFamily="2" charset="-127"/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7875746" y="983678"/>
            <a:ext cx="281940" cy="281940"/>
          </a:xfrm>
          <a:prstGeom prst="ellipse">
            <a:avLst/>
          </a:prstGeom>
          <a:solidFill>
            <a:srgbClr val="F33A1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연결선 26"/>
          <p:cNvCxnSpPr/>
          <p:nvPr/>
        </p:nvCxnSpPr>
        <p:spPr>
          <a:xfrm>
            <a:off x="8016716" y="647700"/>
            <a:ext cx="0" cy="335978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7475696" y="241214"/>
            <a:ext cx="1082040" cy="39124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ea typeface="Black Han Sans" pitchFamily="2" charset="-127"/>
              </a:rPr>
              <a:t>영상</a:t>
            </a:r>
            <a:endParaRPr lang="ko-KR" altLang="en-US" dirty="0">
              <a:ea typeface="Black Han Sans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64942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7665"/>
            <a:ext cx="9144000" cy="571033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-198120" y="219890"/>
            <a:ext cx="3002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/>
                </a:solidFill>
                <a:ea typeface="Black Han Sans" pitchFamily="2" charset="-127"/>
              </a:rPr>
              <a:t>진행도</a:t>
            </a:r>
            <a:endParaRPr lang="ko-KR" altLang="en-US" sz="4000" dirty="0">
              <a:solidFill>
                <a:schemeClr val="bg1"/>
              </a:solidFill>
              <a:ea typeface="Black Han Sans" pitchFamily="2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21952"/>
            <a:ext cx="9144000" cy="603604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01" y="2478024"/>
            <a:ext cx="1411200" cy="13230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01" y="3337080"/>
            <a:ext cx="1411200" cy="13230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01" y="4212000"/>
            <a:ext cx="1411200" cy="13230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01" y="4938850"/>
            <a:ext cx="1409524" cy="135873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9079">
            <a:off x="642179" y="5703719"/>
            <a:ext cx="893048" cy="132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712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5897"/>
            <a:ext cx="9144000" cy="5142103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03380" y="504006"/>
            <a:ext cx="3002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solidFill>
                  <a:schemeClr val="bg1"/>
                </a:solidFill>
                <a:ea typeface="Black Han Sans" pitchFamily="2" charset="-127"/>
              </a:rPr>
              <a:t>TODO List</a:t>
            </a:r>
            <a:endParaRPr lang="ko-KR" altLang="en-US" sz="4000" dirty="0">
              <a:solidFill>
                <a:schemeClr val="bg1"/>
              </a:solidFill>
              <a:ea typeface="Black Han Sans" pitchFamily="2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208020" y="2263140"/>
            <a:ext cx="55092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 smtClean="0">
                <a:solidFill>
                  <a:schemeClr val="bg1"/>
                </a:solidFill>
                <a:ea typeface="Black Han Sans" pitchFamily="2" charset="-127"/>
              </a:rPr>
              <a:t>서버 통신</a:t>
            </a:r>
            <a:endParaRPr lang="ko-KR" altLang="en-US" sz="3200" dirty="0">
              <a:solidFill>
                <a:schemeClr val="bg1"/>
              </a:solidFill>
              <a:ea typeface="Black Han Sans" pitchFamily="2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208020" y="3076952"/>
            <a:ext cx="55092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 err="1" smtClean="0">
                <a:solidFill>
                  <a:schemeClr val="bg1"/>
                </a:solidFill>
                <a:ea typeface="Black Han Sans" pitchFamily="2" charset="-127"/>
              </a:rPr>
              <a:t>물폭탄</a:t>
            </a:r>
            <a:r>
              <a:rPr lang="ko-KR" altLang="en-US" sz="3200" dirty="0" smtClean="0">
                <a:solidFill>
                  <a:schemeClr val="bg1"/>
                </a:solidFill>
                <a:ea typeface="Black Han Sans" pitchFamily="2" charset="-127"/>
              </a:rPr>
              <a:t> </a:t>
            </a:r>
            <a:r>
              <a:rPr lang="ko-KR" altLang="en-US" sz="3200" dirty="0" err="1" smtClean="0">
                <a:solidFill>
                  <a:schemeClr val="bg1"/>
                </a:solidFill>
                <a:ea typeface="Black Han Sans" pitchFamily="2" charset="-127"/>
              </a:rPr>
              <a:t>연쇄폭발</a:t>
            </a:r>
            <a:endParaRPr lang="ko-KR" altLang="en-US" sz="3200" dirty="0">
              <a:solidFill>
                <a:schemeClr val="bg1"/>
              </a:solidFill>
              <a:ea typeface="Black Han Sans" pitchFamily="2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208020" y="3890764"/>
            <a:ext cx="55092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 smtClean="0">
                <a:solidFill>
                  <a:schemeClr val="bg1"/>
                </a:solidFill>
                <a:ea typeface="Black Han Sans" pitchFamily="2" charset="-127"/>
              </a:rPr>
              <a:t>물줄기 애니메이션 최적화 </a:t>
            </a:r>
            <a:r>
              <a:rPr lang="en-US" altLang="ko-KR" sz="3200" dirty="0" smtClean="0">
                <a:solidFill>
                  <a:schemeClr val="bg1"/>
                </a:solidFill>
                <a:ea typeface="Black Han Sans" pitchFamily="2" charset="-127"/>
              </a:rPr>
              <a:t>(</a:t>
            </a:r>
            <a:r>
              <a:rPr lang="ko-KR" altLang="en-US" sz="3200" dirty="0" smtClean="0">
                <a:solidFill>
                  <a:schemeClr val="bg1"/>
                </a:solidFill>
                <a:ea typeface="Black Han Sans" pitchFamily="2" charset="-127"/>
              </a:rPr>
              <a:t>필수</a:t>
            </a:r>
            <a:r>
              <a:rPr lang="en-US" altLang="ko-KR" sz="3200" dirty="0" smtClean="0">
                <a:solidFill>
                  <a:schemeClr val="bg1"/>
                </a:solidFill>
                <a:ea typeface="Black Han Sans" pitchFamily="2" charset="-127"/>
              </a:rPr>
              <a:t>)</a:t>
            </a:r>
            <a:endParaRPr lang="ko-KR" altLang="en-US" sz="3200" dirty="0">
              <a:solidFill>
                <a:schemeClr val="bg1"/>
              </a:solidFill>
              <a:ea typeface="Black Han Sans" pitchFamily="2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208020" y="4704576"/>
            <a:ext cx="6644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 smtClean="0">
                <a:solidFill>
                  <a:schemeClr val="bg1"/>
                </a:solidFill>
                <a:ea typeface="Black Han Sans" pitchFamily="2" charset="-127"/>
              </a:rPr>
              <a:t>사운드 </a:t>
            </a:r>
            <a:r>
              <a:rPr lang="ko-KR" altLang="en-US" sz="3200" dirty="0" err="1" smtClean="0">
                <a:solidFill>
                  <a:schemeClr val="bg1"/>
                </a:solidFill>
                <a:ea typeface="Black Han Sans" pitchFamily="2" charset="-127"/>
              </a:rPr>
              <a:t>매니져</a:t>
            </a:r>
            <a:endParaRPr lang="ko-KR" altLang="en-US" sz="3200" dirty="0">
              <a:solidFill>
                <a:schemeClr val="bg1"/>
              </a:solidFill>
              <a:ea typeface="Black Han Sans" pitchFamily="2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264" y="907200"/>
            <a:ext cx="2310336" cy="24066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208020" y="5518388"/>
            <a:ext cx="6644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 smtClean="0">
                <a:solidFill>
                  <a:schemeClr val="bg1"/>
                </a:solidFill>
                <a:ea typeface="Black Han Sans" pitchFamily="2" charset="-127"/>
              </a:rPr>
              <a:t>씬 처리</a:t>
            </a:r>
            <a:endParaRPr lang="ko-KR" altLang="en-US" sz="3200" dirty="0">
              <a:solidFill>
                <a:schemeClr val="bg1"/>
              </a:solidFill>
              <a:ea typeface="Black Han Sans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2154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7665"/>
            <a:ext cx="9144000" cy="571033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-198120" y="219890"/>
            <a:ext cx="3002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/>
                </a:solidFill>
                <a:ea typeface="Black Han Sans" pitchFamily="2" charset="-127"/>
              </a:rPr>
              <a:t>디테일</a:t>
            </a:r>
            <a:endParaRPr lang="ko-KR" altLang="en-US" sz="4000" dirty="0">
              <a:solidFill>
                <a:schemeClr val="bg1"/>
              </a:solidFill>
              <a:ea typeface="Black Han Sans" pitchFamily="2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208020" y="2263140"/>
            <a:ext cx="55092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 smtClean="0">
                <a:solidFill>
                  <a:schemeClr val="bg1"/>
                </a:solidFill>
                <a:ea typeface="Black Han Sans" pitchFamily="2" charset="-127"/>
              </a:rPr>
              <a:t>레이어 정리 </a:t>
            </a:r>
            <a:r>
              <a:rPr lang="en-US" altLang="ko-KR" sz="3200" dirty="0" smtClean="0">
                <a:solidFill>
                  <a:schemeClr val="bg1"/>
                </a:solidFill>
                <a:ea typeface="Black Han Sans" pitchFamily="2" charset="-127"/>
              </a:rPr>
              <a:t>(</a:t>
            </a:r>
            <a:r>
              <a:rPr lang="ko-KR" altLang="en-US" sz="3200" dirty="0" smtClean="0">
                <a:solidFill>
                  <a:schemeClr val="bg1"/>
                </a:solidFill>
                <a:ea typeface="Black Han Sans" pitchFamily="2" charset="-127"/>
              </a:rPr>
              <a:t>블록</a:t>
            </a:r>
            <a:r>
              <a:rPr lang="en-US" altLang="ko-KR" sz="3200" dirty="0" smtClean="0">
                <a:solidFill>
                  <a:schemeClr val="bg1"/>
                </a:solidFill>
                <a:ea typeface="Black Han Sans" pitchFamily="2" charset="-127"/>
              </a:rPr>
              <a:t>, </a:t>
            </a:r>
            <a:r>
              <a:rPr lang="ko-KR" altLang="en-US" sz="3200" dirty="0" smtClean="0">
                <a:solidFill>
                  <a:schemeClr val="bg1"/>
                </a:solidFill>
                <a:ea typeface="Black Han Sans" pitchFamily="2" charset="-127"/>
              </a:rPr>
              <a:t>플레이어</a:t>
            </a:r>
            <a:r>
              <a:rPr lang="en-US" altLang="ko-KR" sz="3200" dirty="0" smtClean="0">
                <a:solidFill>
                  <a:schemeClr val="bg1"/>
                </a:solidFill>
                <a:ea typeface="Black Han Sans" pitchFamily="2" charset="-127"/>
              </a:rPr>
              <a:t>)</a:t>
            </a:r>
            <a:endParaRPr lang="ko-KR" altLang="en-US" sz="3200" dirty="0">
              <a:solidFill>
                <a:schemeClr val="bg1"/>
              </a:solidFill>
              <a:ea typeface="Black Han Sans" pitchFamily="2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208020" y="3076952"/>
            <a:ext cx="55092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 smtClean="0">
                <a:solidFill>
                  <a:schemeClr val="bg1"/>
                </a:solidFill>
                <a:ea typeface="Black Han Sans" pitchFamily="2" charset="-127"/>
              </a:rPr>
              <a:t>파도 애니메이션 끝 처리</a:t>
            </a:r>
            <a:endParaRPr lang="ko-KR" altLang="en-US" sz="3200" dirty="0">
              <a:solidFill>
                <a:schemeClr val="bg1"/>
              </a:solidFill>
              <a:ea typeface="Black Han Sans" pitchFamily="2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208020" y="3890764"/>
            <a:ext cx="55092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 smtClean="0">
                <a:solidFill>
                  <a:schemeClr val="bg1"/>
                </a:solidFill>
                <a:ea typeface="Black Han Sans" pitchFamily="2" charset="-127"/>
              </a:rPr>
              <a:t>그림자</a:t>
            </a:r>
            <a:endParaRPr lang="ko-KR" altLang="en-US" sz="3200" dirty="0">
              <a:solidFill>
                <a:schemeClr val="bg1"/>
              </a:solidFill>
              <a:ea typeface="Black Han Sans" pitchFamily="2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208020" y="4704576"/>
            <a:ext cx="55092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 smtClean="0">
                <a:solidFill>
                  <a:schemeClr val="bg1"/>
                </a:solidFill>
                <a:ea typeface="Black Han Sans" pitchFamily="2" charset="-127"/>
              </a:rPr>
              <a:t>파일 입출력</a:t>
            </a:r>
            <a:endParaRPr lang="ko-KR" altLang="en-US" sz="3200" dirty="0">
              <a:solidFill>
                <a:schemeClr val="bg1"/>
              </a:solidFill>
              <a:ea typeface="Black Han Sans" pitchFamily="2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08020" y="5518388"/>
            <a:ext cx="55092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 err="1" smtClean="0">
                <a:solidFill>
                  <a:schemeClr val="bg1"/>
                </a:solidFill>
                <a:ea typeface="Black Han Sans" pitchFamily="2" charset="-127"/>
              </a:rPr>
              <a:t>조작감</a:t>
            </a:r>
            <a:r>
              <a:rPr lang="ko-KR" altLang="en-US" sz="3200" dirty="0" smtClean="0">
                <a:solidFill>
                  <a:schemeClr val="bg1"/>
                </a:solidFill>
                <a:ea typeface="Black Han Sans" pitchFamily="2" charset="-127"/>
              </a:rPr>
              <a:t> 개선 </a:t>
            </a:r>
            <a:r>
              <a:rPr lang="en-US" altLang="ko-KR" sz="3200" dirty="0" smtClean="0">
                <a:solidFill>
                  <a:schemeClr val="bg1"/>
                </a:solidFill>
                <a:ea typeface="Black Han Sans" pitchFamily="2" charset="-127"/>
              </a:rPr>
              <a:t>(</a:t>
            </a:r>
            <a:r>
              <a:rPr lang="ko-KR" altLang="en-US" sz="3200" dirty="0" smtClean="0">
                <a:solidFill>
                  <a:schemeClr val="bg1"/>
                </a:solidFill>
                <a:ea typeface="Black Han Sans" pitchFamily="2" charset="-127"/>
              </a:rPr>
              <a:t>충돌 처리</a:t>
            </a:r>
            <a:r>
              <a:rPr lang="en-US" altLang="ko-KR" sz="3200" dirty="0" smtClean="0">
                <a:solidFill>
                  <a:schemeClr val="bg1"/>
                </a:solidFill>
                <a:ea typeface="Black Han Sans" pitchFamily="2" charset="-127"/>
              </a:rPr>
              <a:t>)</a:t>
            </a:r>
            <a:endParaRPr lang="ko-KR" altLang="en-US" sz="3200" dirty="0">
              <a:solidFill>
                <a:schemeClr val="bg1"/>
              </a:solidFill>
              <a:ea typeface="Black Han Sans" pitchFamily="2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08020" y="1449328"/>
            <a:ext cx="55092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 smtClean="0">
                <a:solidFill>
                  <a:schemeClr val="bg1"/>
                </a:solidFill>
                <a:ea typeface="Black Han Sans" pitchFamily="2" charset="-127"/>
              </a:rPr>
              <a:t>블록 소멸 애니메이션</a:t>
            </a:r>
            <a:endParaRPr lang="ko-KR" altLang="en-US" sz="3200" dirty="0">
              <a:solidFill>
                <a:schemeClr val="bg1"/>
              </a:solidFill>
              <a:ea typeface="Black Han Sans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153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bandicam 2020-08-25 23-55-43-32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14338"/>
            <a:ext cx="9144000" cy="602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341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</TotalTime>
  <Words>51</Words>
  <Application>Microsoft Office PowerPoint</Application>
  <PresentationFormat>화면 슬라이드 쇼(4:3)</PresentationFormat>
  <Paragraphs>22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6" baseType="lpstr">
      <vt:lpstr>Anton</vt:lpstr>
      <vt:lpstr>Black Han Sans</vt:lpstr>
      <vt:lpstr>DX방탄고딕 Std</vt:lpstr>
      <vt:lpstr>맑은 고딕</vt:lpstr>
      <vt:lpstr>Arial</vt:lpstr>
      <vt:lpstr>Bahnschrift Condensed</vt:lpstr>
      <vt:lpstr>Calibri</vt:lpstr>
      <vt:lpstr>Calibri Light</vt:lpstr>
      <vt:lpstr>Cooper Black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코장근</dc:creator>
  <cp:lastModifiedBy>User</cp:lastModifiedBy>
  <cp:revision>13</cp:revision>
  <dcterms:created xsi:type="dcterms:W3CDTF">2020-08-25T14:31:17Z</dcterms:created>
  <dcterms:modified xsi:type="dcterms:W3CDTF">2020-08-26T00:27:35Z</dcterms:modified>
</cp:coreProperties>
</file>

<file path=docProps/thumbnail.jpeg>
</file>